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2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94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0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23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5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21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4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9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12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0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37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D2AF7-46B4-5041-B82E-89DCA66F22AA}" type="datetimeFigureOut">
              <a:rPr lang="en-US" smtClean="0"/>
              <a:t>10/10/20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FC2A4-F2C3-D54B-959C-D9CE2AD84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9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Mass Extinction Events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have been 5 major mass extinction events in the history of Earth.  - We are witnessing the start of the 6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This time it is caused by human activity!</a:t>
            </a:r>
          </a:p>
        </p:txBody>
      </p:sp>
    </p:spTree>
    <p:extLst>
      <p:ext uri="{BB962C8B-B14F-4D97-AF65-F5344CB8AC3E}">
        <p14:creationId xmlns:p14="http://schemas.microsoft.com/office/powerpoint/2010/main" val="3628834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Earth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371" y="1600200"/>
            <a:ext cx="8922311" cy="452596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n-US" sz="5100" b="1" dirty="0"/>
              <a:t>Earth in born - 4.54 billion years ago</a:t>
            </a:r>
            <a:br>
              <a:rPr lang="en-US" sz="5100" b="1" dirty="0"/>
            </a:br>
            <a:r>
              <a:rPr lang="en-US" sz="5100" b="1" dirty="0"/>
              <a:t>Earth surface hardens - 4 billion years ago</a:t>
            </a:r>
            <a:br>
              <a:rPr lang="en-US" sz="5100" b="1" dirty="0"/>
            </a:br>
            <a:r>
              <a:rPr lang="en-US" sz="5100" b="1" dirty="0"/>
              <a:t>Life emerges on the planet - 3.8 billion years ago</a:t>
            </a:r>
            <a:br>
              <a:rPr lang="en-US" sz="5100" b="1" dirty="0"/>
            </a:br>
            <a:r>
              <a:rPr lang="en-US" sz="5100" b="1" dirty="0"/>
              <a:t>Hominid species differentiate from apes - 6 to 8 million years ago</a:t>
            </a:r>
            <a:br>
              <a:rPr lang="en-US" sz="5100" b="1" dirty="0"/>
            </a:br>
            <a:r>
              <a:rPr lang="en-US" sz="5100" b="1" dirty="0"/>
              <a:t>Homo Erectus stands up - 1.7 million years ago</a:t>
            </a:r>
            <a:br>
              <a:rPr lang="en-US" sz="5100" b="1" dirty="0"/>
            </a:br>
            <a:r>
              <a:rPr lang="en-US" sz="5100" b="1" dirty="0"/>
              <a:t>Neanderthal Man appears - about 400,000 years ago</a:t>
            </a:r>
            <a:br>
              <a:rPr lang="en-US" sz="5100" b="1" dirty="0"/>
            </a:br>
            <a:r>
              <a:rPr lang="en-US" sz="5100" b="1" dirty="0"/>
              <a:t>Homo Sapiens (us) appears in Africa - about 300,000 years ago</a:t>
            </a:r>
            <a:br>
              <a:rPr lang="en-US" sz="5100" b="1" dirty="0"/>
            </a:br>
            <a:r>
              <a:rPr lang="en-US" sz="5100" b="1" dirty="0"/>
              <a:t>Homo Sapiens migrates to Southeast Asia and the Middle East - about 100,000 years ago </a:t>
            </a:r>
            <a:br>
              <a:rPr lang="en-US" sz="5100" b="1" dirty="0"/>
            </a:br>
            <a:r>
              <a:rPr lang="en-US" sz="5100" b="1" dirty="0"/>
              <a:t>Human "Civilization" begins - 10,000 years ago</a:t>
            </a:r>
            <a:br>
              <a:rPr lang="en-US" sz="5100" b="1" dirty="0"/>
            </a:br>
            <a:r>
              <a:rPr lang="en-US" sz="5100" b="1" dirty="0"/>
              <a:t>The Industrial Revolution's devastating impact on the Global Climate becomes obvious - 100 years ago</a:t>
            </a: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86651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02"/>
            <a:ext cx="8229600" cy="976162"/>
          </a:xfrm>
        </p:spPr>
        <p:txBody>
          <a:bodyPr/>
          <a:lstStyle/>
          <a:p>
            <a:r>
              <a:rPr lang="en-US" dirty="0"/>
              <a:t>List of the first five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584"/>
            <a:ext cx="8229600" cy="5297490"/>
          </a:xfrm>
        </p:spPr>
        <p:txBody>
          <a:bodyPr>
            <a:normAutofit lnSpcReduction="10000"/>
          </a:bodyPr>
          <a:lstStyle/>
          <a:p>
            <a:r>
              <a:rPr lang="en-US" b="1" i="1" dirty="0"/>
              <a:t>Ordovician-Silurian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70% of all species became extinct </a:t>
            </a:r>
            <a:r>
              <a:rPr lang="mr-IN" dirty="0"/>
              <a:t>–</a:t>
            </a:r>
            <a:r>
              <a:rPr lang="en-US" dirty="0"/>
              <a:t> 450 Million Years Ago</a:t>
            </a:r>
          </a:p>
          <a:p>
            <a:r>
              <a:rPr lang="en-US" b="1" i="1" dirty="0"/>
              <a:t>Late Devonian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70% of all species became extinct </a:t>
            </a:r>
            <a:r>
              <a:rPr lang="mr-IN" dirty="0"/>
              <a:t>–</a:t>
            </a:r>
            <a:r>
              <a:rPr lang="en-US" dirty="0"/>
              <a:t> 375 million years ago</a:t>
            </a:r>
          </a:p>
          <a:p>
            <a:r>
              <a:rPr lang="en-US" b="1" i="1" dirty="0"/>
              <a:t>Permian-Triassic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95% of all species became extinct </a:t>
            </a:r>
            <a:r>
              <a:rPr lang="mr-IN" dirty="0"/>
              <a:t>–</a:t>
            </a:r>
            <a:r>
              <a:rPr lang="en-US" dirty="0"/>
              <a:t> 150 Million Years Ago</a:t>
            </a:r>
          </a:p>
          <a:p>
            <a:r>
              <a:rPr lang="en-US" b="1" i="1" dirty="0"/>
              <a:t>Triassic-Jurassic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75% of all species became extinct </a:t>
            </a:r>
            <a:r>
              <a:rPr lang="mr-IN" dirty="0"/>
              <a:t>–</a:t>
            </a:r>
            <a:r>
              <a:rPr lang="en-US" dirty="0"/>
              <a:t> 200 Million Years Ago</a:t>
            </a:r>
          </a:p>
          <a:p>
            <a:r>
              <a:rPr lang="en-US" b="1" i="1" dirty="0"/>
              <a:t>Cretaceous-</a:t>
            </a:r>
            <a:r>
              <a:rPr lang="en-US" b="1" i="1" dirty="0" err="1"/>
              <a:t>Paleogene</a:t>
            </a:r>
            <a:r>
              <a:rPr lang="mr-IN" dirty="0"/>
              <a:t>–</a:t>
            </a:r>
            <a:r>
              <a:rPr lang="en-US" dirty="0"/>
              <a:t> 75% of all species became extinct</a:t>
            </a:r>
            <a:r>
              <a:rPr lang="mr-IN" dirty="0"/>
              <a:t>–</a:t>
            </a:r>
            <a:r>
              <a:rPr lang="en-US" dirty="0"/>
              <a:t> 66 Million Years Ago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597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02"/>
            <a:ext cx="8229600" cy="976162"/>
          </a:xfrm>
        </p:spPr>
        <p:txBody>
          <a:bodyPr/>
          <a:lstStyle/>
          <a:p>
            <a:r>
              <a:rPr lang="en-US" dirty="0"/>
              <a:t>Number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584"/>
            <a:ext cx="8229600" cy="5297490"/>
          </a:xfrm>
        </p:spPr>
        <p:txBody>
          <a:bodyPr>
            <a:normAutofit/>
          </a:bodyPr>
          <a:lstStyle/>
          <a:p>
            <a:r>
              <a:rPr lang="en-US" b="1" i="1" dirty="0"/>
              <a:t>Ordovician-Silurian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70 to 85% of all species became extinct </a:t>
            </a:r>
            <a:r>
              <a:rPr lang="mr-IN" dirty="0"/>
              <a:t>–</a:t>
            </a:r>
            <a:r>
              <a:rPr lang="en-US" dirty="0"/>
              <a:t> 450 Million Years Ago</a:t>
            </a:r>
          </a:p>
          <a:p>
            <a:pPr lvl="1"/>
            <a:r>
              <a:rPr lang="en-US" dirty="0"/>
              <a:t>Probable Cause: Extensive volcanism initiated a rapid and short ice age.</a:t>
            </a:r>
          </a:p>
          <a:p>
            <a:pPr lvl="1"/>
            <a:r>
              <a:rPr lang="en-US" dirty="0"/>
              <a:t>Glaciation resulted in sea level fall and most life lived in the sea.</a:t>
            </a:r>
          </a:p>
          <a:p>
            <a:pPr lvl="1"/>
            <a:r>
              <a:rPr lang="en-US" dirty="0"/>
              <a:t>Oxygen levels in the sea plummeted.</a:t>
            </a:r>
          </a:p>
          <a:p>
            <a:pPr lvl="1"/>
            <a:r>
              <a:rPr lang="en-US" dirty="0"/>
              <a:t>Toxic metals in the sea floor dissolved in the sea water.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38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02"/>
            <a:ext cx="8229600" cy="976162"/>
          </a:xfrm>
        </p:spPr>
        <p:txBody>
          <a:bodyPr/>
          <a:lstStyle/>
          <a:p>
            <a:r>
              <a:rPr lang="en-US" dirty="0"/>
              <a:t>Number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584"/>
            <a:ext cx="8229600" cy="5297490"/>
          </a:xfrm>
        </p:spPr>
        <p:txBody>
          <a:bodyPr>
            <a:normAutofit/>
          </a:bodyPr>
          <a:lstStyle/>
          <a:p>
            <a:r>
              <a:rPr lang="en-US" b="1" i="1" dirty="0"/>
              <a:t>Late Devonian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70% of all species became extinct </a:t>
            </a:r>
            <a:r>
              <a:rPr lang="mr-IN" dirty="0"/>
              <a:t>–</a:t>
            </a:r>
            <a:r>
              <a:rPr lang="en-US" dirty="0"/>
              <a:t> 375 million years ago</a:t>
            </a:r>
          </a:p>
          <a:p>
            <a:pPr lvl="1"/>
            <a:r>
              <a:rPr lang="en-US" dirty="0"/>
              <a:t>Most life was still in the sea, but land mass plants and insects had appeared</a:t>
            </a:r>
          </a:p>
          <a:p>
            <a:pPr lvl="1"/>
            <a:r>
              <a:rPr lang="en-US" dirty="0"/>
              <a:t>Most probable cause: Plate shifts, volcanism, and sea anoxia (lack of oxygen) associated with global cooling.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90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02"/>
            <a:ext cx="8229600" cy="976162"/>
          </a:xfrm>
        </p:spPr>
        <p:txBody>
          <a:bodyPr/>
          <a:lstStyle/>
          <a:p>
            <a:r>
              <a:rPr lang="en-US" dirty="0"/>
              <a:t>Number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584"/>
            <a:ext cx="8229600" cy="5297490"/>
          </a:xfrm>
        </p:spPr>
        <p:txBody>
          <a:bodyPr>
            <a:normAutofit/>
          </a:bodyPr>
          <a:lstStyle/>
          <a:p>
            <a:r>
              <a:rPr lang="en-US" b="1" i="1" dirty="0"/>
              <a:t>Permian-Triassic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95% of all marine species and 70% of all terrestrial vertebrate species became extinct </a:t>
            </a:r>
            <a:r>
              <a:rPr lang="mr-IN" dirty="0"/>
              <a:t>–</a:t>
            </a:r>
            <a:r>
              <a:rPr lang="en-US" dirty="0"/>
              <a:t> 250 Million Years Ago</a:t>
            </a:r>
          </a:p>
          <a:p>
            <a:pPr lvl="1"/>
            <a:r>
              <a:rPr lang="en-US" dirty="0"/>
              <a:t>Possible causes:  </a:t>
            </a:r>
          </a:p>
          <a:p>
            <a:pPr lvl="2"/>
            <a:r>
              <a:rPr lang="en-US" dirty="0"/>
              <a:t>Volcanism, sea anoxia, and sudden release of methane from the sea floor.</a:t>
            </a:r>
          </a:p>
          <a:p>
            <a:pPr lvl="2"/>
            <a:r>
              <a:rPr lang="en-US" dirty="0"/>
              <a:t>Major impact event from large asteroid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601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02"/>
            <a:ext cx="8229600" cy="976162"/>
          </a:xfrm>
        </p:spPr>
        <p:txBody>
          <a:bodyPr/>
          <a:lstStyle/>
          <a:p>
            <a:r>
              <a:rPr lang="en-US" dirty="0"/>
              <a:t>Number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584"/>
            <a:ext cx="8229600" cy="5297490"/>
          </a:xfrm>
        </p:spPr>
        <p:txBody>
          <a:bodyPr>
            <a:normAutofit/>
          </a:bodyPr>
          <a:lstStyle/>
          <a:p>
            <a:r>
              <a:rPr lang="en-US" b="1" i="1" dirty="0"/>
              <a:t>Triassic-Jurassic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75% of all species became extinct </a:t>
            </a:r>
            <a:r>
              <a:rPr lang="mr-IN" dirty="0"/>
              <a:t>–</a:t>
            </a:r>
            <a:r>
              <a:rPr lang="en-US" dirty="0"/>
              <a:t> 200 Million Years Ago</a:t>
            </a:r>
          </a:p>
          <a:p>
            <a:pPr lvl="1"/>
            <a:r>
              <a:rPr lang="en-US" dirty="0"/>
              <a:t>Possible causes of associated intense global warming:</a:t>
            </a:r>
          </a:p>
          <a:p>
            <a:pPr lvl="2"/>
            <a:r>
              <a:rPr lang="en-US" dirty="0"/>
              <a:t>Volcanic activity</a:t>
            </a:r>
          </a:p>
          <a:p>
            <a:pPr lvl="2"/>
            <a:r>
              <a:rPr lang="en-US" dirty="0"/>
              <a:t>Asteroid impact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104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02"/>
            <a:ext cx="8229600" cy="976162"/>
          </a:xfrm>
        </p:spPr>
        <p:txBody>
          <a:bodyPr/>
          <a:lstStyle/>
          <a:p>
            <a:r>
              <a:rPr lang="en-US" dirty="0"/>
              <a:t>Number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584"/>
            <a:ext cx="8229600" cy="5297490"/>
          </a:xfrm>
        </p:spPr>
        <p:txBody>
          <a:bodyPr>
            <a:normAutofit/>
          </a:bodyPr>
          <a:lstStyle/>
          <a:p>
            <a:r>
              <a:rPr lang="en-US" b="1" i="1" dirty="0"/>
              <a:t>Cretaceous-</a:t>
            </a:r>
            <a:r>
              <a:rPr lang="en-US" b="1" i="1" dirty="0" err="1"/>
              <a:t>Paleogene</a:t>
            </a:r>
            <a:r>
              <a:rPr lang="en-US" b="1" i="1" dirty="0"/>
              <a:t> </a:t>
            </a:r>
            <a:r>
              <a:rPr lang="mr-IN" dirty="0"/>
              <a:t>–</a:t>
            </a:r>
            <a:r>
              <a:rPr lang="en-US" dirty="0"/>
              <a:t> 75% of all species (including almost all non-avian dinosaurs)  became extinct</a:t>
            </a:r>
            <a:r>
              <a:rPr lang="mr-IN" dirty="0"/>
              <a:t>–</a:t>
            </a:r>
            <a:r>
              <a:rPr lang="en-US" dirty="0"/>
              <a:t> 66 Million Years Ago </a:t>
            </a:r>
          </a:p>
          <a:p>
            <a:pPr lvl="1"/>
            <a:r>
              <a:rPr lang="en-US" dirty="0"/>
              <a:t>Probable causes:</a:t>
            </a:r>
          </a:p>
          <a:p>
            <a:pPr lvl="2"/>
            <a:r>
              <a:rPr lang="en-US" dirty="0"/>
              <a:t>Volcanic activity</a:t>
            </a:r>
          </a:p>
          <a:p>
            <a:pPr lvl="2"/>
            <a:r>
              <a:rPr lang="en-US" dirty="0"/>
              <a:t>Asteroid impact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998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7295"/>
            <a:ext cx="8229600" cy="793561"/>
          </a:xfrm>
        </p:spPr>
        <p:txBody>
          <a:bodyPr/>
          <a:lstStyle/>
          <a:p>
            <a:r>
              <a:rPr lang="en-US" dirty="0"/>
              <a:t>Number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8159"/>
            <a:ext cx="8229600" cy="5141582"/>
          </a:xfrm>
        </p:spPr>
        <p:txBody>
          <a:bodyPr>
            <a:noAutofit/>
          </a:bodyPr>
          <a:lstStyle/>
          <a:p>
            <a:r>
              <a:rPr lang="en-US" sz="2000" b="1" i="1" dirty="0"/>
              <a:t>Holocene (</a:t>
            </a:r>
            <a:r>
              <a:rPr lang="en-US" sz="2000" b="1" i="1" dirty="0" err="1"/>
              <a:t>Anthropocene</a:t>
            </a:r>
            <a:r>
              <a:rPr lang="en-US" sz="2000" b="1" i="1" dirty="0"/>
              <a:t>)</a:t>
            </a:r>
            <a:r>
              <a:rPr lang="en-US" sz="2000" dirty="0"/>
              <a:t> </a:t>
            </a:r>
            <a:r>
              <a:rPr lang="mr-IN" sz="2000" dirty="0"/>
              <a:t>–</a:t>
            </a:r>
            <a:r>
              <a:rPr lang="en-US" sz="2000" dirty="0"/>
              <a:t> Degree of extinction yet to be determined </a:t>
            </a:r>
            <a:r>
              <a:rPr lang="mr-IN" sz="2000" dirty="0"/>
              <a:t>–</a:t>
            </a:r>
            <a:r>
              <a:rPr lang="en-US" sz="2000" dirty="0"/>
              <a:t> Began about 10,000 years ago when homo sapiens became “civilized” and is currently ongoing</a:t>
            </a:r>
          </a:p>
          <a:p>
            <a:pPr lvl="1"/>
            <a:r>
              <a:rPr lang="en-US" sz="2000" dirty="0"/>
              <a:t>The causes of 1 through 5 are understood with varying degrees of certainty.</a:t>
            </a:r>
          </a:p>
          <a:p>
            <a:pPr lvl="1"/>
            <a:r>
              <a:rPr lang="en-US" sz="2000" dirty="0"/>
              <a:t>The cause of 6 is the result of human activity; “Anthropogenic Global Warming”, and the associated Climate Change.</a:t>
            </a:r>
          </a:p>
          <a:p>
            <a:pPr lvl="1"/>
            <a:r>
              <a:rPr lang="en-US" sz="2000" dirty="0"/>
              <a:t>Humans have existed only for the last 200,000 years or so and “Human Civilization” began on about 10,000 years ago.</a:t>
            </a:r>
          </a:p>
          <a:p>
            <a:pPr lvl="1"/>
            <a:r>
              <a:rPr lang="en-US" sz="2000" dirty="0"/>
              <a:t>It is highly probable that the number of species that become extinct will be nearly total and humans almost certainly will not survive.</a:t>
            </a:r>
          </a:p>
          <a:p>
            <a:pPr lvl="1"/>
            <a:r>
              <a:rPr lang="en-US" sz="2000" dirty="0"/>
              <a:t>Dramatic mitigation activity by humans could disrupt the trend but when the atmospheric CO2 concentration reaches 6 degrees C above preindustrial levels the extinction is virtually certain.  We are nearing 2 degrees now and the trend continues upward.</a:t>
            </a:r>
          </a:p>
        </p:txBody>
      </p:sp>
    </p:spTree>
    <p:extLst>
      <p:ext uri="{BB962C8B-B14F-4D97-AF65-F5344CB8AC3E}">
        <p14:creationId xmlns:p14="http://schemas.microsoft.com/office/powerpoint/2010/main" val="338096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18433</TotalTime>
  <Words>612</Words>
  <Application>Microsoft Macintosh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Mass Extinction Events</vt:lpstr>
      <vt:lpstr>History of Earth</vt:lpstr>
      <vt:lpstr>List of the first five</vt:lpstr>
      <vt:lpstr>Number 1</vt:lpstr>
      <vt:lpstr>Number 2</vt:lpstr>
      <vt:lpstr>Number 3</vt:lpstr>
      <vt:lpstr>Number 4</vt:lpstr>
      <vt:lpstr>Number 5</vt:lpstr>
      <vt:lpstr>Number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 Extinction Events</dc:title>
  <dc:creator>Thomas Lettington</dc:creator>
  <cp:lastModifiedBy>Thomas Lettington</cp:lastModifiedBy>
  <cp:revision>14</cp:revision>
  <dcterms:created xsi:type="dcterms:W3CDTF">2017-09-07T17:28:04Z</dcterms:created>
  <dcterms:modified xsi:type="dcterms:W3CDTF">2020-10-11T00:41:42Z</dcterms:modified>
</cp:coreProperties>
</file>